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318de4b5945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15772cacd94ac9"/>
  </p:sldMasterIdLst>
  <p:sldIdLst>
    <p:sldId xmlns:r="http://schemas.openxmlformats.org/officeDocument/2006/relationships" id="256" r:id="R49418910b7f042aa"/>
    <p:sldId xmlns:r="http://schemas.openxmlformats.org/officeDocument/2006/relationships" id="257" r:id="Rb678cdaa71b7461e"/>
    <p:sldId xmlns:r="http://schemas.openxmlformats.org/officeDocument/2006/relationships" id="258" r:id="Rafa53df5055d4d25"/>
    <p:sldId xmlns:r="http://schemas.openxmlformats.org/officeDocument/2006/relationships" id="259" r:id="Ra32ceef1f4b54f3b"/>
    <p:sldId xmlns:r="http://schemas.openxmlformats.org/officeDocument/2006/relationships" id="260" r:id="Rb5929c06210e45f3"/>
    <p:sldId xmlns:r="http://schemas.openxmlformats.org/officeDocument/2006/relationships" id="261" r:id="R6489cf658a1c4055"/>
    <p:sldId xmlns:r="http://schemas.openxmlformats.org/officeDocument/2006/relationships" id="262" r:id="R6877ad50bac140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5772cacd94ac9" /><Relationship Type="http://schemas.openxmlformats.org/officeDocument/2006/relationships/slide" Target="/ppt/slides/slide1.xml" Id="R49418910b7f042aa" /><Relationship Type="http://schemas.openxmlformats.org/officeDocument/2006/relationships/slide" Target="/ppt/slides/slide2.xml" Id="Rb678cdaa71b7461e" /><Relationship Type="http://schemas.openxmlformats.org/officeDocument/2006/relationships/slide" Target="/ppt/slides/slide3.xml" Id="Rafa53df5055d4d25" /><Relationship Type="http://schemas.openxmlformats.org/officeDocument/2006/relationships/slide" Target="/ppt/slides/slide4.xml" Id="Ra32ceef1f4b54f3b" /><Relationship Type="http://schemas.openxmlformats.org/officeDocument/2006/relationships/slide" Target="/ppt/slides/slide5.xml" Id="Rb5929c06210e45f3" /><Relationship Type="http://schemas.openxmlformats.org/officeDocument/2006/relationships/slide" Target="/ppt/slides/slide6.xml" Id="R6489cf658a1c4055" /><Relationship Type="http://schemas.openxmlformats.org/officeDocument/2006/relationships/slide" Target="/ppt/slides/slide7.xml" Id="R6877ad50bac140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840c44bed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27d4df8dc44d0" /><Relationship Type="http://schemas.openxmlformats.org/officeDocument/2006/relationships/theme" Target="/ppt/slideMasters/theme/theme1.xml" Id="R1dec47094b8f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a27d4df8dc44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3a026899f4b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39da71af54e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aef119ac1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8980a61c9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30281b3d149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88a14f1c144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a5d52d0ab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WHYDENTIFY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32 262 301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8 482 019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13 485 690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AB  –  72,9 %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HANS PETTER AAGAARD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Jernbanetorget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nicolas.tidhammar@whydentify.no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