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c0a081548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66241636b4a77"/>
  </p:sldMasterIdLst>
  <p:sldIdLst>
    <p:sldId xmlns:r="http://schemas.openxmlformats.org/officeDocument/2006/relationships" id="256" r:id="R2d7e542f203b4177"/>
    <p:sldId xmlns:r="http://schemas.openxmlformats.org/officeDocument/2006/relationships" id="257" r:id="R8ed27c6d22534d25"/>
    <p:sldId xmlns:r="http://schemas.openxmlformats.org/officeDocument/2006/relationships" id="258" r:id="R73d7d4ee1ecb4ebb"/>
    <p:sldId xmlns:r="http://schemas.openxmlformats.org/officeDocument/2006/relationships" id="259" r:id="Ra5982fbad1534bc3"/>
    <p:sldId xmlns:r="http://schemas.openxmlformats.org/officeDocument/2006/relationships" id="260" r:id="R61ddb127bf244eb6"/>
    <p:sldId xmlns:r="http://schemas.openxmlformats.org/officeDocument/2006/relationships" id="261" r:id="R104ced1f1bfd4458"/>
    <p:sldId xmlns:r="http://schemas.openxmlformats.org/officeDocument/2006/relationships" id="262" r:id="R4a5a5641c6f6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66241636b4a77" /><Relationship Type="http://schemas.openxmlformats.org/officeDocument/2006/relationships/slide" Target="/ppt/slides/slide1.xml" Id="R2d7e542f203b4177" /><Relationship Type="http://schemas.openxmlformats.org/officeDocument/2006/relationships/slide" Target="/ppt/slides/slide2.xml" Id="R8ed27c6d22534d25" /><Relationship Type="http://schemas.openxmlformats.org/officeDocument/2006/relationships/slide" Target="/ppt/slides/slide3.xml" Id="R73d7d4ee1ecb4ebb" /><Relationship Type="http://schemas.openxmlformats.org/officeDocument/2006/relationships/slide" Target="/ppt/slides/slide4.xml" Id="Ra5982fbad1534bc3" /><Relationship Type="http://schemas.openxmlformats.org/officeDocument/2006/relationships/slide" Target="/ppt/slides/slide5.xml" Id="R61ddb127bf244eb6" /><Relationship Type="http://schemas.openxmlformats.org/officeDocument/2006/relationships/slide" Target="/ppt/slides/slide6.xml" Id="R104ced1f1bfd4458" /><Relationship Type="http://schemas.openxmlformats.org/officeDocument/2006/relationships/slide" Target="/ppt/slides/slide7.xml" Id="R4a5a5641c6f6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2211fdcd2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30d838214ce3" /><Relationship Type="http://schemas.openxmlformats.org/officeDocument/2006/relationships/theme" Target="/ppt/slideMasters/theme/theme1.xml" Id="R375aa2237e38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430d83821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4af2b9c0d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450aee384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5eb88c946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8a6bfea1b4f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18569e91a4d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01314ebc14c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dfca6dca14d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