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1bf912767c4c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fcfc68d5594703"/>
  </p:sldMasterIdLst>
  <p:sldIdLst>
    <p:sldId xmlns:r="http://schemas.openxmlformats.org/officeDocument/2006/relationships" id="256" r:id="R699157fdf1494cab"/>
    <p:sldId xmlns:r="http://schemas.openxmlformats.org/officeDocument/2006/relationships" id="257" r:id="Re97d18e1b78644d5"/>
    <p:sldId xmlns:r="http://schemas.openxmlformats.org/officeDocument/2006/relationships" id="258" r:id="R2a7229fb160f4c44"/>
    <p:sldId xmlns:r="http://schemas.openxmlformats.org/officeDocument/2006/relationships" id="259" r:id="R032b29d7841e460b"/>
    <p:sldId xmlns:r="http://schemas.openxmlformats.org/officeDocument/2006/relationships" id="260" r:id="Rcc48dc2b449d4a0d"/>
    <p:sldId xmlns:r="http://schemas.openxmlformats.org/officeDocument/2006/relationships" id="261" r:id="R91249dfefd474af6"/>
    <p:sldId xmlns:r="http://schemas.openxmlformats.org/officeDocument/2006/relationships" id="262" r:id="Rf2852a341bfe42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fcfc68d5594703" /><Relationship Type="http://schemas.openxmlformats.org/officeDocument/2006/relationships/slide" Target="/ppt/slides/slide1.xml" Id="R699157fdf1494cab" /><Relationship Type="http://schemas.openxmlformats.org/officeDocument/2006/relationships/slide" Target="/ppt/slides/slide2.xml" Id="Re97d18e1b78644d5" /><Relationship Type="http://schemas.openxmlformats.org/officeDocument/2006/relationships/slide" Target="/ppt/slides/slide3.xml" Id="R2a7229fb160f4c44" /><Relationship Type="http://schemas.openxmlformats.org/officeDocument/2006/relationships/slide" Target="/ppt/slides/slide4.xml" Id="R032b29d7841e460b" /><Relationship Type="http://schemas.openxmlformats.org/officeDocument/2006/relationships/slide" Target="/ppt/slides/slide5.xml" Id="Rcc48dc2b449d4a0d" /><Relationship Type="http://schemas.openxmlformats.org/officeDocument/2006/relationships/slide" Target="/ppt/slides/slide6.xml" Id="R91249dfefd474af6" /><Relationship Type="http://schemas.openxmlformats.org/officeDocument/2006/relationships/slide" Target="/ppt/slides/slide7.xml" Id="Rf2852a341bfe42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35b494ef394b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1076f39bf4531" /><Relationship Type="http://schemas.openxmlformats.org/officeDocument/2006/relationships/theme" Target="/ppt/slideMasters/theme/theme1.xml" Id="R20fc2a74568f4e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11076f39bf45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8662be0ea4f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e88176cca44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15cc0c0674d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a8f7cc2304c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78a0c3e0d4c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4931879e444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ae2e8850c4c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KONTANT 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KONTANT 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KONTANT B HOLDING AS ble etablert [år] og holder til i Bjørøyhamn.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KONTANT 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KONTANT 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KONTANT 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61 284 865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74 110 264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75 094 690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KONTANT 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LOSNEDAL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MJØMEN LOSNEDAL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MARIUS MJØMEN LOSNEDAL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KONTANT 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5177 Bjørøyhamn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997 256 751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KONTANT B HOLDING AS</a:t>
            </a:r>
          </a:p>
        </p:txBody>
      </p:sp>
    </p:spTree>
  </p:cSld>
  <p:clrMapOvr>
    <a:masterClrMapping xmlns:a="http://schemas.openxmlformats.org/drawingml/2006/main"/>
  </p:clrMapOvr>
</p:sld>
</file>