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de72f5cb2f40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ccf01ae8d846f2"/>
  </p:sldMasterIdLst>
  <p:sldIdLst>
    <p:sldId xmlns:r="http://schemas.openxmlformats.org/officeDocument/2006/relationships" id="256" r:id="Rd4f6daaa174c4a75"/>
    <p:sldId xmlns:r="http://schemas.openxmlformats.org/officeDocument/2006/relationships" id="257" r:id="R3192b83dbd784b13"/>
    <p:sldId xmlns:r="http://schemas.openxmlformats.org/officeDocument/2006/relationships" id="258" r:id="R7628177d7a6c4ef9"/>
    <p:sldId xmlns:r="http://schemas.openxmlformats.org/officeDocument/2006/relationships" id="259" r:id="R13671304ba024f4c"/>
    <p:sldId xmlns:r="http://schemas.openxmlformats.org/officeDocument/2006/relationships" id="260" r:id="R54a5052c5ccd485c"/>
    <p:sldId xmlns:r="http://schemas.openxmlformats.org/officeDocument/2006/relationships" id="261" r:id="R1055f1b9bbab4192"/>
    <p:sldId xmlns:r="http://schemas.openxmlformats.org/officeDocument/2006/relationships" id="262" r:id="R5071e9b9a2b14b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cf01ae8d846f2" /><Relationship Type="http://schemas.openxmlformats.org/officeDocument/2006/relationships/slide" Target="/ppt/slides/slide1.xml" Id="Rd4f6daaa174c4a75" /><Relationship Type="http://schemas.openxmlformats.org/officeDocument/2006/relationships/slide" Target="/ppt/slides/slide2.xml" Id="R3192b83dbd784b13" /><Relationship Type="http://schemas.openxmlformats.org/officeDocument/2006/relationships/slide" Target="/ppt/slides/slide3.xml" Id="R7628177d7a6c4ef9" /><Relationship Type="http://schemas.openxmlformats.org/officeDocument/2006/relationships/slide" Target="/ppt/slides/slide4.xml" Id="R13671304ba024f4c" /><Relationship Type="http://schemas.openxmlformats.org/officeDocument/2006/relationships/slide" Target="/ppt/slides/slide5.xml" Id="R54a5052c5ccd485c" /><Relationship Type="http://schemas.openxmlformats.org/officeDocument/2006/relationships/slide" Target="/ppt/slides/slide6.xml" Id="R1055f1b9bbab4192" /><Relationship Type="http://schemas.openxmlformats.org/officeDocument/2006/relationships/slide" Target="/ppt/slides/slide7.xml" Id="R5071e9b9a2b14b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518c3362247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4ef9b2a664c4b" /><Relationship Type="http://schemas.openxmlformats.org/officeDocument/2006/relationships/theme" Target="/ppt/slideMasters/theme/theme1.xml" Id="Refe6df1e9a7f49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64ef9b2a664c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b1e9196a24b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06ccbf080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55f096b1f46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4c3c9ac0245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695e3b87b41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ba376e90448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a68a9857342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