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b1ffa9efb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b16d43258484b"/>
  </p:sldMasterIdLst>
  <p:sldIdLst>
    <p:sldId xmlns:r="http://schemas.openxmlformats.org/officeDocument/2006/relationships" id="256" r:id="R84ab88ead0ee45e9"/>
    <p:sldId xmlns:r="http://schemas.openxmlformats.org/officeDocument/2006/relationships" id="257" r:id="R0f958eb30d494cf5"/>
    <p:sldId xmlns:r="http://schemas.openxmlformats.org/officeDocument/2006/relationships" id="258" r:id="Re0e0e2bf40ff4308"/>
    <p:sldId xmlns:r="http://schemas.openxmlformats.org/officeDocument/2006/relationships" id="259" r:id="Rdce88d3f98dc43f8"/>
    <p:sldId xmlns:r="http://schemas.openxmlformats.org/officeDocument/2006/relationships" id="260" r:id="Rd5896c95fa314458"/>
    <p:sldId xmlns:r="http://schemas.openxmlformats.org/officeDocument/2006/relationships" id="261" r:id="R9d4468b9aef0426f"/>
    <p:sldId xmlns:r="http://schemas.openxmlformats.org/officeDocument/2006/relationships" id="262" r:id="R8a7804d67597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b16d43258484b" /><Relationship Type="http://schemas.openxmlformats.org/officeDocument/2006/relationships/slide" Target="/ppt/slides/slide1.xml" Id="R84ab88ead0ee45e9" /><Relationship Type="http://schemas.openxmlformats.org/officeDocument/2006/relationships/slide" Target="/ppt/slides/slide2.xml" Id="R0f958eb30d494cf5" /><Relationship Type="http://schemas.openxmlformats.org/officeDocument/2006/relationships/slide" Target="/ppt/slides/slide3.xml" Id="Re0e0e2bf40ff4308" /><Relationship Type="http://schemas.openxmlformats.org/officeDocument/2006/relationships/slide" Target="/ppt/slides/slide4.xml" Id="Rdce88d3f98dc43f8" /><Relationship Type="http://schemas.openxmlformats.org/officeDocument/2006/relationships/slide" Target="/ppt/slides/slide5.xml" Id="Rd5896c95fa314458" /><Relationship Type="http://schemas.openxmlformats.org/officeDocument/2006/relationships/slide" Target="/ppt/slides/slide6.xml" Id="R9d4468b9aef0426f" /><Relationship Type="http://schemas.openxmlformats.org/officeDocument/2006/relationships/slide" Target="/ppt/slides/slide7.xml" Id="R8a7804d67597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3775242be41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2402402b14f21" /><Relationship Type="http://schemas.openxmlformats.org/officeDocument/2006/relationships/theme" Target="/ppt/slideMasters/theme/theme1.xml" Id="R4a79a81919b240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2402402b1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59c2057942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b81a61be9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47e2ed01b43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b7783e7d6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6c70e4e4e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4aebcee2147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2d7d81e8d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42 173 958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42 574 853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