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f2491542d34b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ff45d5925e4ea6"/>
  </p:sldMasterIdLst>
  <p:sldIdLst>
    <p:sldId xmlns:r="http://schemas.openxmlformats.org/officeDocument/2006/relationships" id="256" r:id="Radc69a04c18f4e42"/>
    <p:sldId xmlns:r="http://schemas.openxmlformats.org/officeDocument/2006/relationships" id="257" r:id="R100e415527dd4ec9"/>
    <p:sldId xmlns:r="http://schemas.openxmlformats.org/officeDocument/2006/relationships" id="258" r:id="R3d5c7a643b664c27"/>
    <p:sldId xmlns:r="http://schemas.openxmlformats.org/officeDocument/2006/relationships" id="259" r:id="R93a27ce045a149f7"/>
    <p:sldId xmlns:r="http://schemas.openxmlformats.org/officeDocument/2006/relationships" id="260" r:id="Re49ea40a32eb4143"/>
    <p:sldId xmlns:r="http://schemas.openxmlformats.org/officeDocument/2006/relationships" id="261" r:id="R801a9c3403a34f4b"/>
    <p:sldId xmlns:r="http://schemas.openxmlformats.org/officeDocument/2006/relationships" id="262" r:id="R73e3500b314742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ff45d5925e4ea6" /><Relationship Type="http://schemas.openxmlformats.org/officeDocument/2006/relationships/slide" Target="/ppt/slides/slide1.xml" Id="Radc69a04c18f4e42" /><Relationship Type="http://schemas.openxmlformats.org/officeDocument/2006/relationships/slide" Target="/ppt/slides/slide2.xml" Id="R100e415527dd4ec9" /><Relationship Type="http://schemas.openxmlformats.org/officeDocument/2006/relationships/slide" Target="/ppt/slides/slide3.xml" Id="R3d5c7a643b664c27" /><Relationship Type="http://schemas.openxmlformats.org/officeDocument/2006/relationships/slide" Target="/ppt/slides/slide4.xml" Id="R93a27ce045a149f7" /><Relationship Type="http://schemas.openxmlformats.org/officeDocument/2006/relationships/slide" Target="/ppt/slides/slide5.xml" Id="Re49ea40a32eb4143" /><Relationship Type="http://schemas.openxmlformats.org/officeDocument/2006/relationships/slide" Target="/ppt/slides/slide6.xml" Id="R801a9c3403a34f4b" /><Relationship Type="http://schemas.openxmlformats.org/officeDocument/2006/relationships/slide" Target="/ppt/slides/slide7.xml" Id="R73e3500b314742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762eb7f634c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9b40ed4404b7a" /><Relationship Type="http://schemas.openxmlformats.org/officeDocument/2006/relationships/theme" Target="/ppt/slideMasters/theme/theme1.xml" Id="Ra3f8182636df43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99b40ed4404b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4978e447b46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243d544f343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f8b0dd5c640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1385a4cb04b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7b43bbc8b42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a5ec17b384c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27a7851964b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JOLIMA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JOLIMA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2 293 654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2 400 717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KRISTEL MATT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STEIN ERIK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28 52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kristel@finstad.net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997 609 727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