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c9478e15634d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47c497ed6c4545"/>
  </p:sldMasterIdLst>
  <p:sldIdLst>
    <p:sldId xmlns:r="http://schemas.openxmlformats.org/officeDocument/2006/relationships" id="256" r:id="R15430fac0a5549ed"/>
    <p:sldId xmlns:r="http://schemas.openxmlformats.org/officeDocument/2006/relationships" id="257" r:id="R1aecd096c55240c7"/>
    <p:sldId xmlns:r="http://schemas.openxmlformats.org/officeDocument/2006/relationships" id="258" r:id="Rd835549cf2344ac3"/>
    <p:sldId xmlns:r="http://schemas.openxmlformats.org/officeDocument/2006/relationships" id="259" r:id="Rb511ce83ccf54bd2"/>
    <p:sldId xmlns:r="http://schemas.openxmlformats.org/officeDocument/2006/relationships" id="260" r:id="R0b9b28f836734a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47c497ed6c4545" /><Relationship Type="http://schemas.openxmlformats.org/officeDocument/2006/relationships/slide" Target="/ppt/slides/slide1.xml" Id="R15430fac0a5549ed" /><Relationship Type="http://schemas.openxmlformats.org/officeDocument/2006/relationships/slide" Target="/ppt/slides/slide2.xml" Id="R1aecd096c55240c7" /><Relationship Type="http://schemas.openxmlformats.org/officeDocument/2006/relationships/slide" Target="/ppt/slides/slide3.xml" Id="Rd835549cf2344ac3" /><Relationship Type="http://schemas.openxmlformats.org/officeDocument/2006/relationships/slide" Target="/ppt/slides/slide4.xml" Id="Rb511ce83ccf54bd2" /><Relationship Type="http://schemas.openxmlformats.org/officeDocument/2006/relationships/slide" Target="/ppt/slides/slide5.xml" Id="R0b9b28f836734a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404b390f5f43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62915330d44b7" /><Relationship Type="http://schemas.openxmlformats.org/officeDocument/2006/relationships/theme" Target="/ppt/slideMasters/theme/theme1.xml" Id="R96c83f2af56f46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962915330d44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abeeaf1404d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a28752a8e48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43ccceddf40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1689cfed049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7ed2d404a4b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AUTOKOSMETIKK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AUTOKOSMETIKK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