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37604f89440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0e5eaf68749dd"/>
  </p:sldMasterIdLst>
  <p:sldIdLst>
    <p:sldId xmlns:r="http://schemas.openxmlformats.org/officeDocument/2006/relationships" id="256" r:id="Re9cd6edf37634091"/>
    <p:sldId xmlns:r="http://schemas.openxmlformats.org/officeDocument/2006/relationships" id="257" r:id="Rc3df632da27640e4"/>
    <p:sldId xmlns:r="http://schemas.openxmlformats.org/officeDocument/2006/relationships" id="258" r:id="R48f7ddd7087a4ffc"/>
    <p:sldId xmlns:r="http://schemas.openxmlformats.org/officeDocument/2006/relationships" id="259" r:id="R7e46f818ce174a50"/>
    <p:sldId xmlns:r="http://schemas.openxmlformats.org/officeDocument/2006/relationships" id="260" r:id="R936fc8cc3c1d40bd"/>
    <p:sldId xmlns:r="http://schemas.openxmlformats.org/officeDocument/2006/relationships" id="261" r:id="R9857de8a7ab9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0e5eaf68749dd" /><Relationship Type="http://schemas.openxmlformats.org/officeDocument/2006/relationships/slide" Target="/ppt/slides/slide1.xml" Id="Re9cd6edf37634091" /><Relationship Type="http://schemas.openxmlformats.org/officeDocument/2006/relationships/slide" Target="/ppt/slides/slide2.xml" Id="Rc3df632da27640e4" /><Relationship Type="http://schemas.openxmlformats.org/officeDocument/2006/relationships/slide" Target="/ppt/slides/slide3.xml" Id="R48f7ddd7087a4ffc" /><Relationship Type="http://schemas.openxmlformats.org/officeDocument/2006/relationships/slide" Target="/ppt/slides/slide4.xml" Id="R7e46f818ce174a50" /><Relationship Type="http://schemas.openxmlformats.org/officeDocument/2006/relationships/slide" Target="/ppt/slides/slide5.xml" Id="R936fc8cc3c1d40bd" /><Relationship Type="http://schemas.openxmlformats.org/officeDocument/2006/relationships/slide" Target="/ppt/slides/slide6.xml" Id="R9857de8a7ab9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0c4c52be0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84fa4a05e439c" /><Relationship Type="http://schemas.openxmlformats.org/officeDocument/2006/relationships/theme" Target="/ppt/slideMasters/theme/theme1.xml" Id="R750637053c5542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84fa4a05e43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bb5616bb646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5db03e7444d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91e5449494c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e6affabd5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eb32d7b6c41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c541633c34b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