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f6fa1fa51c46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f7270dfe7f4754"/>
  </p:sldMasterIdLst>
  <p:sldIdLst>
    <p:sldId xmlns:r="http://schemas.openxmlformats.org/officeDocument/2006/relationships" id="256" r:id="Rc39dc91722964d5d"/>
    <p:sldId xmlns:r="http://schemas.openxmlformats.org/officeDocument/2006/relationships" id="257" r:id="R14a5334f3f7d4833"/>
    <p:sldId xmlns:r="http://schemas.openxmlformats.org/officeDocument/2006/relationships" id="258" r:id="R47b315be5d9e4861"/>
    <p:sldId xmlns:r="http://schemas.openxmlformats.org/officeDocument/2006/relationships" id="259" r:id="R59b72e8ba72f401d"/>
    <p:sldId xmlns:r="http://schemas.openxmlformats.org/officeDocument/2006/relationships" id="260" r:id="R60f2652ab8274c91"/>
    <p:sldId xmlns:r="http://schemas.openxmlformats.org/officeDocument/2006/relationships" id="261" r:id="R7250cf2de2654b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7270dfe7f4754" /><Relationship Type="http://schemas.openxmlformats.org/officeDocument/2006/relationships/slide" Target="/ppt/slides/slide1.xml" Id="Rc39dc91722964d5d" /><Relationship Type="http://schemas.openxmlformats.org/officeDocument/2006/relationships/slide" Target="/ppt/slides/slide2.xml" Id="R14a5334f3f7d4833" /><Relationship Type="http://schemas.openxmlformats.org/officeDocument/2006/relationships/slide" Target="/ppt/slides/slide3.xml" Id="R47b315be5d9e4861" /><Relationship Type="http://schemas.openxmlformats.org/officeDocument/2006/relationships/slide" Target="/ppt/slides/slide4.xml" Id="R59b72e8ba72f401d" /><Relationship Type="http://schemas.openxmlformats.org/officeDocument/2006/relationships/slide" Target="/ppt/slides/slide5.xml" Id="R60f2652ab8274c91" /><Relationship Type="http://schemas.openxmlformats.org/officeDocument/2006/relationships/slide" Target="/ppt/slides/slide6.xml" Id="R7250cf2de2654b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b17fa5f30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65b991217478d" /><Relationship Type="http://schemas.openxmlformats.org/officeDocument/2006/relationships/theme" Target="/ppt/slideMasters/theme/theme1.xml" Id="R7d884909e18d43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c65b99121747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5b04fe6d642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5d824e1e34b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eaee81840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c158ee35b42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a043a2ba742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f22e9f2704a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BRILLEKIOSKEN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BRILLEKIOSKEN KONGSBERG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199 361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