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8ef2b5e4354c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9debee24e94f2d"/>
  </p:sldMasterIdLst>
  <p:sldIdLst>
    <p:sldId xmlns:r="http://schemas.openxmlformats.org/officeDocument/2006/relationships" id="256" r:id="R926995c84f1049c1"/>
    <p:sldId xmlns:r="http://schemas.openxmlformats.org/officeDocument/2006/relationships" id="257" r:id="R51363e349ac2441c"/>
    <p:sldId xmlns:r="http://schemas.openxmlformats.org/officeDocument/2006/relationships" id="258" r:id="R2bc4046572ff449c"/>
    <p:sldId xmlns:r="http://schemas.openxmlformats.org/officeDocument/2006/relationships" id="259" r:id="R9d90906e2c434889"/>
    <p:sldId xmlns:r="http://schemas.openxmlformats.org/officeDocument/2006/relationships" id="260" r:id="Rff4532cf85e048bb"/>
    <p:sldId xmlns:r="http://schemas.openxmlformats.org/officeDocument/2006/relationships" id="261" r:id="R10d0d066daa14419"/>
    <p:sldId xmlns:r="http://schemas.openxmlformats.org/officeDocument/2006/relationships" id="262" r:id="Rc33996a9f2d044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9debee24e94f2d" /><Relationship Type="http://schemas.openxmlformats.org/officeDocument/2006/relationships/slide" Target="/ppt/slides/slide1.xml" Id="R926995c84f1049c1" /><Relationship Type="http://schemas.openxmlformats.org/officeDocument/2006/relationships/slide" Target="/ppt/slides/slide2.xml" Id="R51363e349ac2441c" /><Relationship Type="http://schemas.openxmlformats.org/officeDocument/2006/relationships/slide" Target="/ppt/slides/slide3.xml" Id="R2bc4046572ff449c" /><Relationship Type="http://schemas.openxmlformats.org/officeDocument/2006/relationships/slide" Target="/ppt/slides/slide4.xml" Id="R9d90906e2c434889" /><Relationship Type="http://schemas.openxmlformats.org/officeDocument/2006/relationships/slide" Target="/ppt/slides/slide5.xml" Id="Rff4532cf85e048bb" /><Relationship Type="http://schemas.openxmlformats.org/officeDocument/2006/relationships/slide" Target="/ppt/slides/slide6.xml" Id="R10d0d066daa14419" /><Relationship Type="http://schemas.openxmlformats.org/officeDocument/2006/relationships/slide" Target="/ppt/slides/slide7.xml" Id="Rc33996a9f2d044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1696177f747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b99de4d0b4d3d" /><Relationship Type="http://schemas.openxmlformats.org/officeDocument/2006/relationships/theme" Target="/ppt/slideMasters/theme/theme1.xml" Id="Rf1278342b84649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db99de4d0b4d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60106d16e4b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546c603f349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0619b378c47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7f73c20c848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7b37a78d340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cb14355c542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641ed469b48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SCHWENKE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18 858 314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21 386 539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SIGVE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94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998 024 552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