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cee9ae18cc45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bd1b6bc4b04094"/>
  </p:sldMasterIdLst>
  <p:sldIdLst>
    <p:sldId xmlns:r="http://schemas.openxmlformats.org/officeDocument/2006/relationships" id="256" r:id="R70783beca33d46f2"/>
    <p:sldId xmlns:r="http://schemas.openxmlformats.org/officeDocument/2006/relationships" id="257" r:id="Rc94050d923c34cd0"/>
    <p:sldId xmlns:r="http://schemas.openxmlformats.org/officeDocument/2006/relationships" id="258" r:id="R024597d6028946aa"/>
    <p:sldId xmlns:r="http://schemas.openxmlformats.org/officeDocument/2006/relationships" id="259" r:id="R2b4cc0f7978f4906"/>
    <p:sldId xmlns:r="http://schemas.openxmlformats.org/officeDocument/2006/relationships" id="260" r:id="R7af3e402bbf641b1"/>
    <p:sldId xmlns:r="http://schemas.openxmlformats.org/officeDocument/2006/relationships" id="261" r:id="Re6ee9d8f30af4dfa"/>
    <p:sldId xmlns:r="http://schemas.openxmlformats.org/officeDocument/2006/relationships" id="262" r:id="Ra969d816c73141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bd1b6bc4b04094" /><Relationship Type="http://schemas.openxmlformats.org/officeDocument/2006/relationships/slide" Target="/ppt/slides/slide1.xml" Id="R70783beca33d46f2" /><Relationship Type="http://schemas.openxmlformats.org/officeDocument/2006/relationships/slide" Target="/ppt/slides/slide2.xml" Id="Rc94050d923c34cd0" /><Relationship Type="http://schemas.openxmlformats.org/officeDocument/2006/relationships/slide" Target="/ppt/slides/slide3.xml" Id="R024597d6028946aa" /><Relationship Type="http://schemas.openxmlformats.org/officeDocument/2006/relationships/slide" Target="/ppt/slides/slide4.xml" Id="R2b4cc0f7978f4906" /><Relationship Type="http://schemas.openxmlformats.org/officeDocument/2006/relationships/slide" Target="/ppt/slides/slide5.xml" Id="R7af3e402bbf641b1" /><Relationship Type="http://schemas.openxmlformats.org/officeDocument/2006/relationships/slide" Target="/ppt/slides/slide6.xml" Id="Re6ee9d8f30af4dfa" /><Relationship Type="http://schemas.openxmlformats.org/officeDocument/2006/relationships/slide" Target="/ppt/slides/slide7.xml" Id="Ra969d816c73141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27e668132f4d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6686b447d4e71" /><Relationship Type="http://schemas.openxmlformats.org/officeDocument/2006/relationships/theme" Target="/ppt/slideMasters/theme/theme1.xml" Id="R19f52875f76441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86686b447d4e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5dbc6cc7b45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150c3898240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d21a9aebd4b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56853e30c40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22a88ebfe4c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07cacdca14b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118a651914e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ØSTMARKVEIEN 25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ØSTMARKVEIEN 25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6 402 454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3 689 931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2 820 306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474 259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4 985 436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BAUDA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Kabelgata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998 065 607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