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53a8b8054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b9d0b293242b4"/>
  </p:sldMasterIdLst>
  <p:sldIdLst>
    <p:sldId xmlns:r="http://schemas.openxmlformats.org/officeDocument/2006/relationships" id="256" r:id="R70595adb60bd4497"/>
    <p:sldId xmlns:r="http://schemas.openxmlformats.org/officeDocument/2006/relationships" id="257" r:id="R6ea4277c3c194615"/>
    <p:sldId xmlns:r="http://schemas.openxmlformats.org/officeDocument/2006/relationships" id="258" r:id="R350482eb748345d6"/>
    <p:sldId xmlns:r="http://schemas.openxmlformats.org/officeDocument/2006/relationships" id="259" r:id="R57c048c180304b5e"/>
    <p:sldId xmlns:r="http://schemas.openxmlformats.org/officeDocument/2006/relationships" id="260" r:id="R8e2e9a6c978240b0"/>
    <p:sldId xmlns:r="http://schemas.openxmlformats.org/officeDocument/2006/relationships" id="261" r:id="R5e922f210fde4904"/>
    <p:sldId xmlns:r="http://schemas.openxmlformats.org/officeDocument/2006/relationships" id="262" r:id="R0b8485a8a03a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b9d0b293242b4" /><Relationship Type="http://schemas.openxmlformats.org/officeDocument/2006/relationships/slide" Target="/ppt/slides/slide1.xml" Id="R70595adb60bd4497" /><Relationship Type="http://schemas.openxmlformats.org/officeDocument/2006/relationships/slide" Target="/ppt/slides/slide2.xml" Id="R6ea4277c3c194615" /><Relationship Type="http://schemas.openxmlformats.org/officeDocument/2006/relationships/slide" Target="/ppt/slides/slide3.xml" Id="R350482eb748345d6" /><Relationship Type="http://schemas.openxmlformats.org/officeDocument/2006/relationships/slide" Target="/ppt/slides/slide4.xml" Id="R57c048c180304b5e" /><Relationship Type="http://schemas.openxmlformats.org/officeDocument/2006/relationships/slide" Target="/ppt/slides/slide5.xml" Id="R8e2e9a6c978240b0" /><Relationship Type="http://schemas.openxmlformats.org/officeDocument/2006/relationships/slide" Target="/ppt/slides/slide6.xml" Id="R5e922f210fde4904" /><Relationship Type="http://schemas.openxmlformats.org/officeDocument/2006/relationships/slide" Target="/ppt/slides/slide7.xml" Id="R0b8485a8a03a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1e0a7e6a1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2b96461f9487b" /><Relationship Type="http://schemas.openxmlformats.org/officeDocument/2006/relationships/theme" Target="/ppt/slideMasters/theme/theme1.xml" Id="R6417fd0ef507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82b96461f9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b9bd8ac34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d401388004a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e98e9939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f55b81571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14926c80d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b2b4553204f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1b1800d53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