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a7284461ea46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2b17dba7da4a9e"/>
  </p:sldMasterIdLst>
  <p:sldIdLst>
    <p:sldId xmlns:r="http://schemas.openxmlformats.org/officeDocument/2006/relationships" id="256" r:id="Ra155a69a77014204"/>
    <p:sldId xmlns:r="http://schemas.openxmlformats.org/officeDocument/2006/relationships" id="257" r:id="R043fc791004149d4"/>
    <p:sldId xmlns:r="http://schemas.openxmlformats.org/officeDocument/2006/relationships" id="258" r:id="R9469f6c2c3574213"/>
    <p:sldId xmlns:r="http://schemas.openxmlformats.org/officeDocument/2006/relationships" id="259" r:id="R7e6d3bc7be1148ff"/>
    <p:sldId xmlns:r="http://schemas.openxmlformats.org/officeDocument/2006/relationships" id="260" r:id="Rc0d9d64b1cc94a7e"/>
    <p:sldId xmlns:r="http://schemas.openxmlformats.org/officeDocument/2006/relationships" id="261" r:id="R2dbfd93ce4a949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2b17dba7da4a9e" /><Relationship Type="http://schemas.openxmlformats.org/officeDocument/2006/relationships/slide" Target="/ppt/slides/slide1.xml" Id="Ra155a69a77014204" /><Relationship Type="http://schemas.openxmlformats.org/officeDocument/2006/relationships/slide" Target="/ppt/slides/slide2.xml" Id="R043fc791004149d4" /><Relationship Type="http://schemas.openxmlformats.org/officeDocument/2006/relationships/slide" Target="/ppt/slides/slide3.xml" Id="R9469f6c2c3574213" /><Relationship Type="http://schemas.openxmlformats.org/officeDocument/2006/relationships/slide" Target="/ppt/slides/slide4.xml" Id="R7e6d3bc7be1148ff" /><Relationship Type="http://schemas.openxmlformats.org/officeDocument/2006/relationships/slide" Target="/ppt/slides/slide5.xml" Id="Rc0d9d64b1cc94a7e" /><Relationship Type="http://schemas.openxmlformats.org/officeDocument/2006/relationships/slide" Target="/ppt/slides/slide6.xml" Id="R2dbfd93ce4a949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b79131cced43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b0dbd30e04950" /><Relationship Type="http://schemas.openxmlformats.org/officeDocument/2006/relationships/theme" Target="/ppt/slideMasters/theme/theme1.xml" Id="R8977ee0e4b9844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5b0dbd30e049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e5bdd483e44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4adb39aa341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846aa9d3649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a019ca2ee40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57c139c1941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97c703bb64a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LITLESKARE MASKINSTASJON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Skarsvegen 617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998 121 663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