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92ca7f8b1b46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12bf6a4fbb4eec"/>
  </p:sldMasterIdLst>
  <p:sldIdLst>
    <p:sldId xmlns:r="http://schemas.openxmlformats.org/officeDocument/2006/relationships" id="256" r:id="R04b0e30923c24281"/>
    <p:sldId xmlns:r="http://schemas.openxmlformats.org/officeDocument/2006/relationships" id="257" r:id="Rf322c6d865244ebc"/>
    <p:sldId xmlns:r="http://schemas.openxmlformats.org/officeDocument/2006/relationships" id="258" r:id="R7c27820543d04c1f"/>
    <p:sldId xmlns:r="http://schemas.openxmlformats.org/officeDocument/2006/relationships" id="259" r:id="R2018e8dd2a4e4d90"/>
    <p:sldId xmlns:r="http://schemas.openxmlformats.org/officeDocument/2006/relationships" id="260" r:id="Rd20b5f2e664743bc"/>
    <p:sldId xmlns:r="http://schemas.openxmlformats.org/officeDocument/2006/relationships" id="261" r:id="Rad61e92c8d0d4618"/>
    <p:sldId xmlns:r="http://schemas.openxmlformats.org/officeDocument/2006/relationships" id="262" r:id="R5fda79d17b7e49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12bf6a4fbb4eec" /><Relationship Type="http://schemas.openxmlformats.org/officeDocument/2006/relationships/slide" Target="/ppt/slides/slide1.xml" Id="R04b0e30923c24281" /><Relationship Type="http://schemas.openxmlformats.org/officeDocument/2006/relationships/slide" Target="/ppt/slides/slide2.xml" Id="Rf322c6d865244ebc" /><Relationship Type="http://schemas.openxmlformats.org/officeDocument/2006/relationships/slide" Target="/ppt/slides/slide3.xml" Id="R7c27820543d04c1f" /><Relationship Type="http://schemas.openxmlformats.org/officeDocument/2006/relationships/slide" Target="/ppt/slides/slide4.xml" Id="R2018e8dd2a4e4d90" /><Relationship Type="http://schemas.openxmlformats.org/officeDocument/2006/relationships/slide" Target="/ppt/slides/slide5.xml" Id="Rd20b5f2e664743bc" /><Relationship Type="http://schemas.openxmlformats.org/officeDocument/2006/relationships/slide" Target="/ppt/slides/slide6.xml" Id="Rad61e92c8d0d4618" /><Relationship Type="http://schemas.openxmlformats.org/officeDocument/2006/relationships/slide" Target="/ppt/slides/slide7.xml" Id="R5fda79d17b7e49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cae9db8b3343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f191ab135402a" /><Relationship Type="http://schemas.openxmlformats.org/officeDocument/2006/relationships/theme" Target="/ppt/slideMasters/theme/theme1.xml" Id="R62f0828d66154f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ef191ab13540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b0a8d5c374b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c163008e74a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3fc6238f747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d3af7cb8a46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fb12c8d7b48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c802d63f14e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fb72c7cd248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LITLESKARE MASKINSTASJON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2 083 384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245 853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200 097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305 904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1 433 786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SVEIN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DAN ANDRÉ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