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043d88654946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61387159ea469b"/>
  </p:sldMasterIdLst>
  <p:sldIdLst>
    <p:sldId xmlns:r="http://schemas.openxmlformats.org/officeDocument/2006/relationships" id="256" r:id="R74492cf4372a4186"/>
    <p:sldId xmlns:r="http://schemas.openxmlformats.org/officeDocument/2006/relationships" id="257" r:id="R1ee389427ea247e4"/>
    <p:sldId xmlns:r="http://schemas.openxmlformats.org/officeDocument/2006/relationships" id="258" r:id="R057b9f1ba7ef4855"/>
    <p:sldId xmlns:r="http://schemas.openxmlformats.org/officeDocument/2006/relationships" id="259" r:id="R2d69965cc28c408e"/>
    <p:sldId xmlns:r="http://schemas.openxmlformats.org/officeDocument/2006/relationships" id="260" r:id="R3f9b084b8af44ac1"/>
    <p:sldId xmlns:r="http://schemas.openxmlformats.org/officeDocument/2006/relationships" id="261" r:id="R2b8f668811ff45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61387159ea469b" /><Relationship Type="http://schemas.openxmlformats.org/officeDocument/2006/relationships/slide" Target="/ppt/slides/slide1.xml" Id="R74492cf4372a4186" /><Relationship Type="http://schemas.openxmlformats.org/officeDocument/2006/relationships/slide" Target="/ppt/slides/slide2.xml" Id="R1ee389427ea247e4" /><Relationship Type="http://schemas.openxmlformats.org/officeDocument/2006/relationships/slide" Target="/ppt/slides/slide3.xml" Id="R057b9f1ba7ef4855" /><Relationship Type="http://schemas.openxmlformats.org/officeDocument/2006/relationships/slide" Target="/ppt/slides/slide4.xml" Id="R2d69965cc28c408e" /><Relationship Type="http://schemas.openxmlformats.org/officeDocument/2006/relationships/slide" Target="/ppt/slides/slide5.xml" Id="R3f9b084b8af44ac1" /><Relationship Type="http://schemas.openxmlformats.org/officeDocument/2006/relationships/slide" Target="/ppt/slides/slide6.xml" Id="R2b8f668811ff45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6ce96b85a40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8adcd28f449ed" /><Relationship Type="http://schemas.openxmlformats.org/officeDocument/2006/relationships/theme" Target="/ppt/slideMasters/theme/theme1.xml" Id="Re99a4f1bf75842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b8adcd28f449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3d27ebfd44e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660d4dbe445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ec4b613b747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74078756447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dc82f0d244c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7b7a055af45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