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e8ad6e31f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0684f63506437a"/>
  </p:sldMasterIdLst>
  <p:sldIdLst>
    <p:sldId xmlns:r="http://schemas.openxmlformats.org/officeDocument/2006/relationships" id="256" r:id="R68954305b92a4278"/>
    <p:sldId xmlns:r="http://schemas.openxmlformats.org/officeDocument/2006/relationships" id="257" r:id="Rbe0815def90e4935"/>
    <p:sldId xmlns:r="http://schemas.openxmlformats.org/officeDocument/2006/relationships" id="258" r:id="R13ec1329943b49af"/>
    <p:sldId xmlns:r="http://schemas.openxmlformats.org/officeDocument/2006/relationships" id="259" r:id="R949b91c935bd4efa"/>
    <p:sldId xmlns:r="http://schemas.openxmlformats.org/officeDocument/2006/relationships" id="260" r:id="R5ee572bd1d024782"/>
    <p:sldId xmlns:r="http://schemas.openxmlformats.org/officeDocument/2006/relationships" id="261" r:id="R438413396267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684f63506437a" /><Relationship Type="http://schemas.openxmlformats.org/officeDocument/2006/relationships/slide" Target="/ppt/slides/slide1.xml" Id="R68954305b92a4278" /><Relationship Type="http://schemas.openxmlformats.org/officeDocument/2006/relationships/slide" Target="/ppt/slides/slide2.xml" Id="Rbe0815def90e4935" /><Relationship Type="http://schemas.openxmlformats.org/officeDocument/2006/relationships/slide" Target="/ppt/slides/slide3.xml" Id="R13ec1329943b49af" /><Relationship Type="http://schemas.openxmlformats.org/officeDocument/2006/relationships/slide" Target="/ppt/slides/slide4.xml" Id="R949b91c935bd4efa" /><Relationship Type="http://schemas.openxmlformats.org/officeDocument/2006/relationships/slide" Target="/ppt/slides/slide5.xml" Id="R5ee572bd1d024782" /><Relationship Type="http://schemas.openxmlformats.org/officeDocument/2006/relationships/slide" Target="/ppt/slides/slide6.xml" Id="R438413396267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16e63cebe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1a0df3714fa1" /><Relationship Type="http://schemas.openxmlformats.org/officeDocument/2006/relationships/theme" Target="/ppt/slideMasters/theme/theme1.xml" Id="Re42a598a0541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41a0df371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cc77f25bd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78c971e48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4b8a3109e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b99b175e9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120c2ce2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35d6239c7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