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783460defe45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ca7da452274617"/>
  </p:sldMasterIdLst>
  <p:sldIdLst>
    <p:sldId xmlns:r="http://schemas.openxmlformats.org/officeDocument/2006/relationships" id="256" r:id="R706925c353ba4404"/>
    <p:sldId xmlns:r="http://schemas.openxmlformats.org/officeDocument/2006/relationships" id="257" r:id="R0191bb52e8904279"/>
    <p:sldId xmlns:r="http://schemas.openxmlformats.org/officeDocument/2006/relationships" id="258" r:id="Rd89f3f720553415e"/>
    <p:sldId xmlns:r="http://schemas.openxmlformats.org/officeDocument/2006/relationships" id="259" r:id="R9d61c2bc38b54a11"/>
    <p:sldId xmlns:r="http://schemas.openxmlformats.org/officeDocument/2006/relationships" id="260" r:id="R9c9f45e17ae040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a7da452274617" /><Relationship Type="http://schemas.openxmlformats.org/officeDocument/2006/relationships/slide" Target="/ppt/slides/slide1.xml" Id="R706925c353ba4404" /><Relationship Type="http://schemas.openxmlformats.org/officeDocument/2006/relationships/slide" Target="/ppt/slides/slide2.xml" Id="R0191bb52e8904279" /><Relationship Type="http://schemas.openxmlformats.org/officeDocument/2006/relationships/slide" Target="/ppt/slides/slide3.xml" Id="Rd89f3f720553415e" /><Relationship Type="http://schemas.openxmlformats.org/officeDocument/2006/relationships/slide" Target="/ppt/slides/slide4.xml" Id="R9d61c2bc38b54a11" /><Relationship Type="http://schemas.openxmlformats.org/officeDocument/2006/relationships/slide" Target="/ppt/slides/slide5.xml" Id="R9c9f45e17ae040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45a81845e4f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15b2b321a4907" /><Relationship Type="http://schemas.openxmlformats.org/officeDocument/2006/relationships/theme" Target="/ppt/slideMasters/theme/theme1.xml" Id="R0f73c70c761c44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915b2b321a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140c4d9d345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123db92ab47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0f9ee1c074d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884e544334c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06664f5864c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