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5a3c6391a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928941304477b"/>
  </p:sldMasterIdLst>
  <p:sldIdLst>
    <p:sldId xmlns:r="http://schemas.openxmlformats.org/officeDocument/2006/relationships" id="256" r:id="R646dfe2d197941f0"/>
    <p:sldId xmlns:r="http://schemas.openxmlformats.org/officeDocument/2006/relationships" id="257" r:id="Rccd9881a6eb441b0"/>
    <p:sldId xmlns:r="http://schemas.openxmlformats.org/officeDocument/2006/relationships" id="258" r:id="Rb3223f45c568400e"/>
    <p:sldId xmlns:r="http://schemas.openxmlformats.org/officeDocument/2006/relationships" id="259" r:id="R91fa9a176c8c4e12"/>
    <p:sldId xmlns:r="http://schemas.openxmlformats.org/officeDocument/2006/relationships" id="260" r:id="Ra704d89a10dc48a0"/>
    <p:sldId xmlns:r="http://schemas.openxmlformats.org/officeDocument/2006/relationships" id="261" r:id="Rdcbb61ab76a842b0"/>
    <p:sldId xmlns:r="http://schemas.openxmlformats.org/officeDocument/2006/relationships" id="262" r:id="R1fd8061fd374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928941304477b" /><Relationship Type="http://schemas.openxmlformats.org/officeDocument/2006/relationships/slide" Target="/ppt/slides/slide1.xml" Id="R646dfe2d197941f0" /><Relationship Type="http://schemas.openxmlformats.org/officeDocument/2006/relationships/slide" Target="/ppt/slides/slide2.xml" Id="Rccd9881a6eb441b0" /><Relationship Type="http://schemas.openxmlformats.org/officeDocument/2006/relationships/slide" Target="/ppt/slides/slide3.xml" Id="Rb3223f45c568400e" /><Relationship Type="http://schemas.openxmlformats.org/officeDocument/2006/relationships/slide" Target="/ppt/slides/slide4.xml" Id="R91fa9a176c8c4e12" /><Relationship Type="http://schemas.openxmlformats.org/officeDocument/2006/relationships/slide" Target="/ppt/slides/slide5.xml" Id="Ra704d89a10dc48a0" /><Relationship Type="http://schemas.openxmlformats.org/officeDocument/2006/relationships/slide" Target="/ppt/slides/slide6.xml" Id="Rdcbb61ab76a842b0" /><Relationship Type="http://schemas.openxmlformats.org/officeDocument/2006/relationships/slide" Target="/ppt/slides/slide7.xml" Id="R1fd8061fd374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e79893f6f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dd2368152475b" /><Relationship Type="http://schemas.openxmlformats.org/officeDocument/2006/relationships/theme" Target="/ppt/slideMasters/theme/theme1.xml" Id="Rc92eb9e0477d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6dd2368152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4048460bb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fccd1e336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1642b90d4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6596bf5614f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eeda43dd5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7da1a06ef44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54218fc8b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3 296 376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18 302 052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