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51606937024b4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56b8f52195148e6"/>
  </p:sldMasterIdLst>
  <p:sldIdLst>
    <p:sldId xmlns:r="http://schemas.openxmlformats.org/officeDocument/2006/relationships" id="256" r:id="Rb467c12ed4be4dcb"/>
    <p:sldId xmlns:r="http://schemas.openxmlformats.org/officeDocument/2006/relationships" id="257" r:id="Rdca87d4aa8584f46"/>
    <p:sldId xmlns:r="http://schemas.openxmlformats.org/officeDocument/2006/relationships" id="258" r:id="Rfddfab4b522b457a"/>
    <p:sldId xmlns:r="http://schemas.openxmlformats.org/officeDocument/2006/relationships" id="259" r:id="R15b7e58d21ab4ccd"/>
    <p:sldId xmlns:r="http://schemas.openxmlformats.org/officeDocument/2006/relationships" id="260" r:id="Rbd6cfe69a74f4a10"/>
    <p:sldId xmlns:r="http://schemas.openxmlformats.org/officeDocument/2006/relationships" id="261" r:id="R04228c4ec6cb4d33"/>
    <p:sldId xmlns:r="http://schemas.openxmlformats.org/officeDocument/2006/relationships" id="262" r:id="Rba472f48659b41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6b8f52195148e6" /><Relationship Type="http://schemas.openxmlformats.org/officeDocument/2006/relationships/slide" Target="/ppt/slides/slide1.xml" Id="Rb467c12ed4be4dcb" /><Relationship Type="http://schemas.openxmlformats.org/officeDocument/2006/relationships/slide" Target="/ppt/slides/slide2.xml" Id="Rdca87d4aa8584f46" /><Relationship Type="http://schemas.openxmlformats.org/officeDocument/2006/relationships/slide" Target="/ppt/slides/slide3.xml" Id="Rfddfab4b522b457a" /><Relationship Type="http://schemas.openxmlformats.org/officeDocument/2006/relationships/slide" Target="/ppt/slides/slide4.xml" Id="R15b7e58d21ab4ccd" /><Relationship Type="http://schemas.openxmlformats.org/officeDocument/2006/relationships/slide" Target="/ppt/slides/slide5.xml" Id="Rbd6cfe69a74f4a10" /><Relationship Type="http://schemas.openxmlformats.org/officeDocument/2006/relationships/slide" Target="/ppt/slides/slide6.xml" Id="R04228c4ec6cb4d33" /><Relationship Type="http://schemas.openxmlformats.org/officeDocument/2006/relationships/slide" Target="/ppt/slides/slide7.xml" Id="Rba472f48659b41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e878daf5694a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697e7169f04cbb" /><Relationship Type="http://schemas.openxmlformats.org/officeDocument/2006/relationships/theme" Target="/ppt/slideMasters/theme/theme1.xml" Id="R64b91264838d42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697e7169f04c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578a7caffb42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735ba8778f46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4a181092194e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017345a0104e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fb913e668a4fd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9a359707874aa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bbcf2e094f4e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TRYPRO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TRYPRO HOLDING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−141 247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1 159 987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19 094 572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19 713 279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TRYDAL ØYVIND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Solbergfjellet 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1385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998 420 121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