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0b08ff314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394b6358b4d34"/>
  </p:sldMasterIdLst>
  <p:sldIdLst>
    <p:sldId xmlns:r="http://schemas.openxmlformats.org/officeDocument/2006/relationships" id="256" r:id="Ra4d88ac73cf5438c"/>
    <p:sldId xmlns:r="http://schemas.openxmlformats.org/officeDocument/2006/relationships" id="257" r:id="R60246c5cd8b04d48"/>
    <p:sldId xmlns:r="http://schemas.openxmlformats.org/officeDocument/2006/relationships" id="258" r:id="R058fac183e2e42cb"/>
    <p:sldId xmlns:r="http://schemas.openxmlformats.org/officeDocument/2006/relationships" id="259" r:id="Rf27d1d877bf348ba"/>
    <p:sldId xmlns:r="http://schemas.openxmlformats.org/officeDocument/2006/relationships" id="260" r:id="Rd666ec38092d4fed"/>
    <p:sldId xmlns:r="http://schemas.openxmlformats.org/officeDocument/2006/relationships" id="261" r:id="Rdbefe6c3d08c47aa"/>
    <p:sldId xmlns:r="http://schemas.openxmlformats.org/officeDocument/2006/relationships" id="262" r:id="R03428b520ec34e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394b6358b4d34" /><Relationship Type="http://schemas.openxmlformats.org/officeDocument/2006/relationships/slide" Target="/ppt/slides/slide1.xml" Id="Ra4d88ac73cf5438c" /><Relationship Type="http://schemas.openxmlformats.org/officeDocument/2006/relationships/slide" Target="/ppt/slides/slide2.xml" Id="R60246c5cd8b04d48" /><Relationship Type="http://schemas.openxmlformats.org/officeDocument/2006/relationships/slide" Target="/ppt/slides/slide3.xml" Id="R058fac183e2e42cb" /><Relationship Type="http://schemas.openxmlformats.org/officeDocument/2006/relationships/slide" Target="/ppt/slides/slide4.xml" Id="Rf27d1d877bf348ba" /><Relationship Type="http://schemas.openxmlformats.org/officeDocument/2006/relationships/slide" Target="/ppt/slides/slide5.xml" Id="Rd666ec38092d4fed" /><Relationship Type="http://schemas.openxmlformats.org/officeDocument/2006/relationships/slide" Target="/ppt/slides/slide6.xml" Id="Rdbefe6c3d08c47aa" /><Relationship Type="http://schemas.openxmlformats.org/officeDocument/2006/relationships/slide" Target="/ppt/slides/slide7.xml" Id="R03428b520ec34e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f0414f59b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c2155543941e5" /><Relationship Type="http://schemas.openxmlformats.org/officeDocument/2006/relationships/theme" Target="/ppt/slideMasters/theme/theme1.xml" Id="R9a663edc28de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c2155543941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697e83f93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5c6bd53f4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00b74883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ab81ec283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f270ee06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8f22ee180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f108200b45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