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78c79149c0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70ea489af4d02"/>
  </p:sldMasterIdLst>
  <p:sldIdLst>
    <p:sldId xmlns:r="http://schemas.openxmlformats.org/officeDocument/2006/relationships" id="256" r:id="R7bd058c50bee42b2"/>
    <p:sldId xmlns:r="http://schemas.openxmlformats.org/officeDocument/2006/relationships" id="257" r:id="R67a7f7579bd34849"/>
    <p:sldId xmlns:r="http://schemas.openxmlformats.org/officeDocument/2006/relationships" id="258" r:id="R69b2eed7452b47e3"/>
    <p:sldId xmlns:r="http://schemas.openxmlformats.org/officeDocument/2006/relationships" id="259" r:id="R8252c5a5b92747e6"/>
    <p:sldId xmlns:r="http://schemas.openxmlformats.org/officeDocument/2006/relationships" id="260" r:id="Rd9baec7c68e54a48"/>
    <p:sldId xmlns:r="http://schemas.openxmlformats.org/officeDocument/2006/relationships" id="261" r:id="R0ea241381a53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70ea489af4d02" /><Relationship Type="http://schemas.openxmlformats.org/officeDocument/2006/relationships/slide" Target="/ppt/slides/slide1.xml" Id="R7bd058c50bee42b2" /><Relationship Type="http://schemas.openxmlformats.org/officeDocument/2006/relationships/slide" Target="/ppt/slides/slide2.xml" Id="R67a7f7579bd34849" /><Relationship Type="http://schemas.openxmlformats.org/officeDocument/2006/relationships/slide" Target="/ppt/slides/slide3.xml" Id="R69b2eed7452b47e3" /><Relationship Type="http://schemas.openxmlformats.org/officeDocument/2006/relationships/slide" Target="/ppt/slides/slide4.xml" Id="R8252c5a5b92747e6" /><Relationship Type="http://schemas.openxmlformats.org/officeDocument/2006/relationships/slide" Target="/ppt/slides/slide5.xml" Id="Rd9baec7c68e54a48" /><Relationship Type="http://schemas.openxmlformats.org/officeDocument/2006/relationships/slide" Target="/ppt/slides/slide6.xml" Id="R0ea241381a53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6007345e0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6960b81a74b50" /><Relationship Type="http://schemas.openxmlformats.org/officeDocument/2006/relationships/theme" Target="/ppt/slideMasters/theme/theme1.xml" Id="R196d5b76ab574a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96960b81a7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83351c585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84d03c46b42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36b10aaf14f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390459e8c47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5a61774f2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0bd5f62b64b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