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7d1003bb1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168e911284e35"/>
  </p:sldMasterIdLst>
  <p:sldIdLst>
    <p:sldId xmlns:r="http://schemas.openxmlformats.org/officeDocument/2006/relationships" id="256" r:id="R5c90ab0870f14c85"/>
    <p:sldId xmlns:r="http://schemas.openxmlformats.org/officeDocument/2006/relationships" id="257" r:id="Rbe17e8ba7f594543"/>
    <p:sldId xmlns:r="http://schemas.openxmlformats.org/officeDocument/2006/relationships" id="258" r:id="Re02ab794859746be"/>
    <p:sldId xmlns:r="http://schemas.openxmlformats.org/officeDocument/2006/relationships" id="259" r:id="R1ca11246b9504bc6"/>
    <p:sldId xmlns:r="http://schemas.openxmlformats.org/officeDocument/2006/relationships" id="260" r:id="R7e6cbcaf010d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168e911284e35" /><Relationship Type="http://schemas.openxmlformats.org/officeDocument/2006/relationships/slide" Target="/ppt/slides/slide1.xml" Id="R5c90ab0870f14c85" /><Relationship Type="http://schemas.openxmlformats.org/officeDocument/2006/relationships/slide" Target="/ppt/slides/slide2.xml" Id="Rbe17e8ba7f594543" /><Relationship Type="http://schemas.openxmlformats.org/officeDocument/2006/relationships/slide" Target="/ppt/slides/slide3.xml" Id="Re02ab794859746be" /><Relationship Type="http://schemas.openxmlformats.org/officeDocument/2006/relationships/slide" Target="/ppt/slides/slide4.xml" Id="R1ca11246b9504bc6" /><Relationship Type="http://schemas.openxmlformats.org/officeDocument/2006/relationships/slide" Target="/ppt/slides/slide5.xml" Id="R7e6cbcaf010d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82578703540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dc3335cdc4ce9" /><Relationship Type="http://schemas.openxmlformats.org/officeDocument/2006/relationships/theme" Target="/ppt/slideMasters/theme/theme1.xml" Id="Ra4a64fc3e3d5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dc3335cdc4c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2de0bf1ec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7b2b4362c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de6939510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c96fb99ce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ccd9f3c94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