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21631aabd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076a83b174637"/>
  </p:sldMasterIdLst>
  <p:sldIdLst>
    <p:sldId xmlns:r="http://schemas.openxmlformats.org/officeDocument/2006/relationships" id="256" r:id="Rf774bebcd96743e6"/>
    <p:sldId xmlns:r="http://schemas.openxmlformats.org/officeDocument/2006/relationships" id="257" r:id="Rf1c96d93d10c43e0"/>
    <p:sldId xmlns:r="http://schemas.openxmlformats.org/officeDocument/2006/relationships" id="258" r:id="R88f420e890a34c05"/>
    <p:sldId xmlns:r="http://schemas.openxmlformats.org/officeDocument/2006/relationships" id="259" r:id="R3b5f62e3781f4370"/>
    <p:sldId xmlns:r="http://schemas.openxmlformats.org/officeDocument/2006/relationships" id="260" r:id="R4659d7d30116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076a83b174637" /><Relationship Type="http://schemas.openxmlformats.org/officeDocument/2006/relationships/slide" Target="/ppt/slides/slide1.xml" Id="Rf774bebcd96743e6" /><Relationship Type="http://schemas.openxmlformats.org/officeDocument/2006/relationships/slide" Target="/ppt/slides/slide2.xml" Id="Rf1c96d93d10c43e0" /><Relationship Type="http://schemas.openxmlformats.org/officeDocument/2006/relationships/slide" Target="/ppt/slides/slide3.xml" Id="R88f420e890a34c05" /><Relationship Type="http://schemas.openxmlformats.org/officeDocument/2006/relationships/slide" Target="/ppt/slides/slide4.xml" Id="R3b5f62e3781f4370" /><Relationship Type="http://schemas.openxmlformats.org/officeDocument/2006/relationships/slide" Target="/ppt/slides/slide5.xml" Id="R4659d7d30116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ff05fb0a34b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a115a67704db4" /><Relationship Type="http://schemas.openxmlformats.org/officeDocument/2006/relationships/theme" Target="/ppt/slideMasters/theme/theme1.xml" Id="R2185a6c1cd7f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ba115a6770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37bc13cf74a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014d526c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bf8b9dcda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b1959f86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3c7b60ba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