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077097d40640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430eaca0140dc"/>
  </p:sldMasterIdLst>
  <p:sldIdLst>
    <p:sldId xmlns:r="http://schemas.openxmlformats.org/officeDocument/2006/relationships" id="256" r:id="R792fd87a28804b67"/>
    <p:sldId xmlns:r="http://schemas.openxmlformats.org/officeDocument/2006/relationships" id="257" r:id="R81e01efbe4094093"/>
    <p:sldId xmlns:r="http://schemas.openxmlformats.org/officeDocument/2006/relationships" id="258" r:id="R5c4260943a5342dd"/>
    <p:sldId xmlns:r="http://schemas.openxmlformats.org/officeDocument/2006/relationships" id="259" r:id="R5e1b9db558ee4064"/>
    <p:sldId xmlns:r="http://schemas.openxmlformats.org/officeDocument/2006/relationships" id="260" r:id="R696be57942424049"/>
    <p:sldId xmlns:r="http://schemas.openxmlformats.org/officeDocument/2006/relationships" id="261" r:id="R0bf5b67c90bb41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430eaca0140dc" /><Relationship Type="http://schemas.openxmlformats.org/officeDocument/2006/relationships/slide" Target="/ppt/slides/slide1.xml" Id="R792fd87a28804b67" /><Relationship Type="http://schemas.openxmlformats.org/officeDocument/2006/relationships/slide" Target="/ppt/slides/slide2.xml" Id="R81e01efbe4094093" /><Relationship Type="http://schemas.openxmlformats.org/officeDocument/2006/relationships/slide" Target="/ppt/slides/slide3.xml" Id="R5c4260943a5342dd" /><Relationship Type="http://schemas.openxmlformats.org/officeDocument/2006/relationships/slide" Target="/ppt/slides/slide4.xml" Id="R5e1b9db558ee4064" /><Relationship Type="http://schemas.openxmlformats.org/officeDocument/2006/relationships/slide" Target="/ppt/slides/slide5.xml" Id="R696be57942424049" /><Relationship Type="http://schemas.openxmlformats.org/officeDocument/2006/relationships/slide" Target="/ppt/slides/slide6.xml" Id="R0bf5b67c90bb41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19dd3a08e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b84da3a064ae9" /><Relationship Type="http://schemas.openxmlformats.org/officeDocument/2006/relationships/theme" Target="/ppt/slideMasters/theme/theme1.xml" Id="R86923be8789e40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4b84da3a064a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18a461f6143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ba1772c41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5dce862b2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b87b8f9a347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8e0578bb949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a302b80a7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