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b58faf8d0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915757aeae4a55"/>
  </p:sldMasterIdLst>
  <p:sldIdLst>
    <p:sldId xmlns:r="http://schemas.openxmlformats.org/officeDocument/2006/relationships" id="256" r:id="Rc71330b83a3b4d4c"/>
    <p:sldId xmlns:r="http://schemas.openxmlformats.org/officeDocument/2006/relationships" id="257" r:id="R7056cda66c30401a"/>
    <p:sldId xmlns:r="http://schemas.openxmlformats.org/officeDocument/2006/relationships" id="258" r:id="R908081c222d043e7"/>
    <p:sldId xmlns:r="http://schemas.openxmlformats.org/officeDocument/2006/relationships" id="259" r:id="Rc930d9abd731423d"/>
    <p:sldId xmlns:r="http://schemas.openxmlformats.org/officeDocument/2006/relationships" id="260" r:id="Rc7291933660c4e8a"/>
    <p:sldId xmlns:r="http://schemas.openxmlformats.org/officeDocument/2006/relationships" id="261" r:id="Re4878af502294eb7"/>
    <p:sldId xmlns:r="http://schemas.openxmlformats.org/officeDocument/2006/relationships" id="262" r:id="R4630c27bf26c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15757aeae4a55" /><Relationship Type="http://schemas.openxmlformats.org/officeDocument/2006/relationships/slide" Target="/ppt/slides/slide1.xml" Id="Rc71330b83a3b4d4c" /><Relationship Type="http://schemas.openxmlformats.org/officeDocument/2006/relationships/slide" Target="/ppt/slides/slide2.xml" Id="R7056cda66c30401a" /><Relationship Type="http://schemas.openxmlformats.org/officeDocument/2006/relationships/slide" Target="/ppt/slides/slide3.xml" Id="R908081c222d043e7" /><Relationship Type="http://schemas.openxmlformats.org/officeDocument/2006/relationships/slide" Target="/ppt/slides/slide4.xml" Id="Rc930d9abd731423d" /><Relationship Type="http://schemas.openxmlformats.org/officeDocument/2006/relationships/slide" Target="/ppt/slides/slide5.xml" Id="Rc7291933660c4e8a" /><Relationship Type="http://schemas.openxmlformats.org/officeDocument/2006/relationships/slide" Target="/ppt/slides/slide6.xml" Id="Re4878af502294eb7" /><Relationship Type="http://schemas.openxmlformats.org/officeDocument/2006/relationships/slide" Target="/ppt/slides/slide7.xml" Id="R4630c27bf26c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9c56c37b84d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be5d403074710" /><Relationship Type="http://schemas.openxmlformats.org/officeDocument/2006/relationships/theme" Target="/ppt/slideMasters/theme/theme1.xml" Id="R9199c60e550149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7be5d40307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e381ca3ef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d13bb670641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c9e5c498f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d5a2f9d7a4e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b4ac3bb9843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f4c43828c4c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58541853d46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