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5a6b87410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3153dce534560"/>
  </p:sldMasterIdLst>
  <p:sldIdLst>
    <p:sldId xmlns:r="http://schemas.openxmlformats.org/officeDocument/2006/relationships" id="256" r:id="R597f3c18b8f54085"/>
    <p:sldId xmlns:r="http://schemas.openxmlformats.org/officeDocument/2006/relationships" id="257" r:id="R4f1b4639c15a44da"/>
    <p:sldId xmlns:r="http://schemas.openxmlformats.org/officeDocument/2006/relationships" id="258" r:id="Rcb7b2dd8fb6a4742"/>
    <p:sldId xmlns:r="http://schemas.openxmlformats.org/officeDocument/2006/relationships" id="259" r:id="R632a7491161b473f"/>
    <p:sldId xmlns:r="http://schemas.openxmlformats.org/officeDocument/2006/relationships" id="260" r:id="R900ce4c5181f458b"/>
    <p:sldId xmlns:r="http://schemas.openxmlformats.org/officeDocument/2006/relationships" id="261" r:id="Re0939aa5aa91400e"/>
    <p:sldId xmlns:r="http://schemas.openxmlformats.org/officeDocument/2006/relationships" id="262" r:id="Rede5552ff63d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3153dce534560" /><Relationship Type="http://schemas.openxmlformats.org/officeDocument/2006/relationships/slide" Target="/ppt/slides/slide1.xml" Id="R597f3c18b8f54085" /><Relationship Type="http://schemas.openxmlformats.org/officeDocument/2006/relationships/slide" Target="/ppt/slides/slide2.xml" Id="R4f1b4639c15a44da" /><Relationship Type="http://schemas.openxmlformats.org/officeDocument/2006/relationships/slide" Target="/ppt/slides/slide3.xml" Id="Rcb7b2dd8fb6a4742" /><Relationship Type="http://schemas.openxmlformats.org/officeDocument/2006/relationships/slide" Target="/ppt/slides/slide4.xml" Id="R632a7491161b473f" /><Relationship Type="http://schemas.openxmlformats.org/officeDocument/2006/relationships/slide" Target="/ppt/slides/slide5.xml" Id="R900ce4c5181f458b" /><Relationship Type="http://schemas.openxmlformats.org/officeDocument/2006/relationships/slide" Target="/ppt/slides/slide6.xml" Id="Re0939aa5aa91400e" /><Relationship Type="http://schemas.openxmlformats.org/officeDocument/2006/relationships/slide" Target="/ppt/slides/slide7.xml" Id="Rede5552ff63d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1886daa32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2751a5a624f6e" /><Relationship Type="http://schemas.openxmlformats.org/officeDocument/2006/relationships/theme" Target="/ppt/slideMasters/theme/theme1.xml" Id="R629e62317874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2751a5a62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1ca80b613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245458a5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5ee3888f4c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5ee361934b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57691c702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946106785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b60c864e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JAJOIN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JAJOIN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31 848 968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31 848 968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INGE RYGG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998 819 873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JAJOIN AS</a:t>
            </a:r>
          </a:p>
        </p:txBody>
      </p:sp>
    </p:spTree>
  </p:cSld>
  <p:clrMapOvr>
    <a:masterClrMapping xmlns:a="http://schemas.openxmlformats.org/drawingml/2006/main"/>
  </p:clrMapOvr>
</p:sld>
</file>