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4dd671bec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50a19dd7b42d7"/>
  </p:sldMasterIdLst>
  <p:sldIdLst>
    <p:sldId xmlns:r="http://schemas.openxmlformats.org/officeDocument/2006/relationships" id="256" r:id="R58e02bf53f214aa3"/>
    <p:sldId xmlns:r="http://schemas.openxmlformats.org/officeDocument/2006/relationships" id="257" r:id="R2d4e387e345c42e9"/>
    <p:sldId xmlns:r="http://schemas.openxmlformats.org/officeDocument/2006/relationships" id="258" r:id="Rbf0699cadf484232"/>
    <p:sldId xmlns:r="http://schemas.openxmlformats.org/officeDocument/2006/relationships" id="259" r:id="Rd0ae889ef3494f93"/>
    <p:sldId xmlns:r="http://schemas.openxmlformats.org/officeDocument/2006/relationships" id="260" r:id="R64f604da8d664871"/>
    <p:sldId xmlns:r="http://schemas.openxmlformats.org/officeDocument/2006/relationships" id="261" r:id="Ra353990ee1fb4b74"/>
    <p:sldId xmlns:r="http://schemas.openxmlformats.org/officeDocument/2006/relationships" id="262" r:id="Reae317b34511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50a19dd7b42d7" /><Relationship Type="http://schemas.openxmlformats.org/officeDocument/2006/relationships/slide" Target="/ppt/slides/slide1.xml" Id="R58e02bf53f214aa3" /><Relationship Type="http://schemas.openxmlformats.org/officeDocument/2006/relationships/slide" Target="/ppt/slides/slide2.xml" Id="R2d4e387e345c42e9" /><Relationship Type="http://schemas.openxmlformats.org/officeDocument/2006/relationships/slide" Target="/ppt/slides/slide3.xml" Id="Rbf0699cadf484232" /><Relationship Type="http://schemas.openxmlformats.org/officeDocument/2006/relationships/slide" Target="/ppt/slides/slide4.xml" Id="Rd0ae889ef3494f93" /><Relationship Type="http://schemas.openxmlformats.org/officeDocument/2006/relationships/slide" Target="/ppt/slides/slide5.xml" Id="R64f604da8d664871" /><Relationship Type="http://schemas.openxmlformats.org/officeDocument/2006/relationships/slide" Target="/ppt/slides/slide6.xml" Id="Ra353990ee1fb4b74" /><Relationship Type="http://schemas.openxmlformats.org/officeDocument/2006/relationships/slide" Target="/ppt/slides/slide7.xml" Id="Reae317b34511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c9a4e9289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61d864658436d" /><Relationship Type="http://schemas.openxmlformats.org/officeDocument/2006/relationships/theme" Target="/ppt/slideMasters/theme/theme1.xml" Id="R518430323c6e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61d864658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4971f247c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f734ffff0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bfd9c140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87ebdf3e045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4c98ff56e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803d7947742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312d92d5c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MAESTRO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MAESTRO HOLDING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4 801 271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Bjorhaugslettå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