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28ceee130d4b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a0cf6f4dc542b0"/>
  </p:sldMasterIdLst>
  <p:sldIdLst>
    <p:sldId xmlns:r="http://schemas.openxmlformats.org/officeDocument/2006/relationships" id="256" r:id="R8f8985da24ca4d95"/>
    <p:sldId xmlns:r="http://schemas.openxmlformats.org/officeDocument/2006/relationships" id="257" r:id="R9628b46aa6184d26"/>
    <p:sldId xmlns:r="http://schemas.openxmlformats.org/officeDocument/2006/relationships" id="258" r:id="Rd0d39fa1c3fa4f80"/>
    <p:sldId xmlns:r="http://schemas.openxmlformats.org/officeDocument/2006/relationships" id="259" r:id="Rb3ff6eaf11044a66"/>
    <p:sldId xmlns:r="http://schemas.openxmlformats.org/officeDocument/2006/relationships" id="260" r:id="Re70a910b663848a6"/>
    <p:sldId xmlns:r="http://schemas.openxmlformats.org/officeDocument/2006/relationships" id="261" r:id="Raa3de0ae2fcd4f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0cf6f4dc542b0" /><Relationship Type="http://schemas.openxmlformats.org/officeDocument/2006/relationships/slide" Target="/ppt/slides/slide1.xml" Id="R8f8985da24ca4d95" /><Relationship Type="http://schemas.openxmlformats.org/officeDocument/2006/relationships/slide" Target="/ppt/slides/slide2.xml" Id="R9628b46aa6184d26" /><Relationship Type="http://schemas.openxmlformats.org/officeDocument/2006/relationships/slide" Target="/ppt/slides/slide3.xml" Id="Rd0d39fa1c3fa4f80" /><Relationship Type="http://schemas.openxmlformats.org/officeDocument/2006/relationships/slide" Target="/ppt/slides/slide4.xml" Id="Rb3ff6eaf11044a66" /><Relationship Type="http://schemas.openxmlformats.org/officeDocument/2006/relationships/slide" Target="/ppt/slides/slide5.xml" Id="Re70a910b663848a6" /><Relationship Type="http://schemas.openxmlformats.org/officeDocument/2006/relationships/slide" Target="/ppt/slides/slide6.xml" Id="Raa3de0ae2fcd4f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1346231b54d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cd3d60dc04ff5" /><Relationship Type="http://schemas.openxmlformats.org/officeDocument/2006/relationships/theme" Target="/ppt/slideMasters/theme/theme1.xml" Id="R392dec424ab04a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7cd3d60dc0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00de5b8ed46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2daad320640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9a8b17611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957573dc642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f46f64f9b44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ed609a6c345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