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f4756dc6bf4f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00101843c84308"/>
  </p:sldMasterIdLst>
  <p:sldIdLst>
    <p:sldId xmlns:r="http://schemas.openxmlformats.org/officeDocument/2006/relationships" id="256" r:id="R27b7f316e8394f5c"/>
    <p:sldId xmlns:r="http://schemas.openxmlformats.org/officeDocument/2006/relationships" id="257" r:id="Re9393f9ebe014958"/>
    <p:sldId xmlns:r="http://schemas.openxmlformats.org/officeDocument/2006/relationships" id="258" r:id="R7112d7d0ca084f58"/>
    <p:sldId xmlns:r="http://schemas.openxmlformats.org/officeDocument/2006/relationships" id="259" r:id="R94be949fd4674ee4"/>
    <p:sldId xmlns:r="http://schemas.openxmlformats.org/officeDocument/2006/relationships" id="260" r:id="Ra7378caeecd14130"/>
    <p:sldId xmlns:r="http://schemas.openxmlformats.org/officeDocument/2006/relationships" id="261" r:id="Rb76e5a05ffc14023"/>
    <p:sldId xmlns:r="http://schemas.openxmlformats.org/officeDocument/2006/relationships" id="262" r:id="R7cd357d1cc564f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0101843c84308" /><Relationship Type="http://schemas.openxmlformats.org/officeDocument/2006/relationships/slide" Target="/ppt/slides/slide1.xml" Id="R27b7f316e8394f5c" /><Relationship Type="http://schemas.openxmlformats.org/officeDocument/2006/relationships/slide" Target="/ppt/slides/slide2.xml" Id="Re9393f9ebe014958" /><Relationship Type="http://schemas.openxmlformats.org/officeDocument/2006/relationships/slide" Target="/ppt/slides/slide3.xml" Id="R7112d7d0ca084f58" /><Relationship Type="http://schemas.openxmlformats.org/officeDocument/2006/relationships/slide" Target="/ppt/slides/slide4.xml" Id="R94be949fd4674ee4" /><Relationship Type="http://schemas.openxmlformats.org/officeDocument/2006/relationships/slide" Target="/ppt/slides/slide5.xml" Id="Ra7378caeecd14130" /><Relationship Type="http://schemas.openxmlformats.org/officeDocument/2006/relationships/slide" Target="/ppt/slides/slide6.xml" Id="Rb76e5a05ffc14023" /><Relationship Type="http://schemas.openxmlformats.org/officeDocument/2006/relationships/slide" Target="/ppt/slides/slide7.xml" Id="R7cd357d1cc564f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84119120e04e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458a15b034edc" /><Relationship Type="http://schemas.openxmlformats.org/officeDocument/2006/relationships/theme" Target="/ppt/slideMasters/theme/theme1.xml" Id="Rdac558e7403e4f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8458a15b034e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7e05329b042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434991fb54a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d833c127d40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5c3b38e9143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6db149b404c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6c57f71964f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aba952bbc4b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BFL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BFL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−340 940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6 511 231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10 567 838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15 733 800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FLEM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Nylandvegen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bj.flem@gmail.com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999 256 708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