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68bb796c1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071b6e74c46a9"/>
  </p:sldMasterIdLst>
  <p:sldIdLst>
    <p:sldId xmlns:r="http://schemas.openxmlformats.org/officeDocument/2006/relationships" id="256" r:id="R8b2c827f52ff40c8"/>
    <p:sldId xmlns:r="http://schemas.openxmlformats.org/officeDocument/2006/relationships" id="257" r:id="Rd8a700c85e974e8f"/>
    <p:sldId xmlns:r="http://schemas.openxmlformats.org/officeDocument/2006/relationships" id="258" r:id="R358bc1e9fb0a4cbd"/>
    <p:sldId xmlns:r="http://schemas.openxmlformats.org/officeDocument/2006/relationships" id="259" r:id="R1e91d63a2b5349b9"/>
    <p:sldId xmlns:r="http://schemas.openxmlformats.org/officeDocument/2006/relationships" id="260" r:id="Re29bf4feca5849ea"/>
    <p:sldId xmlns:r="http://schemas.openxmlformats.org/officeDocument/2006/relationships" id="261" r:id="R6cfefafbf41a4f83"/>
    <p:sldId xmlns:r="http://schemas.openxmlformats.org/officeDocument/2006/relationships" id="262" r:id="Ref4a490ff7ea40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071b6e74c46a9" /><Relationship Type="http://schemas.openxmlformats.org/officeDocument/2006/relationships/slide" Target="/ppt/slides/slide1.xml" Id="R8b2c827f52ff40c8" /><Relationship Type="http://schemas.openxmlformats.org/officeDocument/2006/relationships/slide" Target="/ppt/slides/slide2.xml" Id="Rd8a700c85e974e8f" /><Relationship Type="http://schemas.openxmlformats.org/officeDocument/2006/relationships/slide" Target="/ppt/slides/slide3.xml" Id="R358bc1e9fb0a4cbd" /><Relationship Type="http://schemas.openxmlformats.org/officeDocument/2006/relationships/slide" Target="/ppt/slides/slide4.xml" Id="R1e91d63a2b5349b9" /><Relationship Type="http://schemas.openxmlformats.org/officeDocument/2006/relationships/slide" Target="/ppt/slides/slide5.xml" Id="Re29bf4feca5849ea" /><Relationship Type="http://schemas.openxmlformats.org/officeDocument/2006/relationships/slide" Target="/ppt/slides/slide6.xml" Id="R6cfefafbf41a4f83" /><Relationship Type="http://schemas.openxmlformats.org/officeDocument/2006/relationships/slide" Target="/ppt/slides/slide7.xml" Id="Ref4a490ff7ea40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6252d1e13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5dae6244846a8" /><Relationship Type="http://schemas.openxmlformats.org/officeDocument/2006/relationships/theme" Target="/ppt/slideMasters/theme/theme1.xml" Id="Rf998bf33459e44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5dae62448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2fe1ce8fd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d9886c8d643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e5496545c47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f1f1421a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4cd1f6fd64c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2f52db05b41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e61f4be914f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