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bf049e830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79b0e28994b61"/>
  </p:sldMasterIdLst>
  <p:sldIdLst>
    <p:sldId xmlns:r="http://schemas.openxmlformats.org/officeDocument/2006/relationships" id="256" r:id="Re09617adb1e54b32"/>
    <p:sldId xmlns:r="http://schemas.openxmlformats.org/officeDocument/2006/relationships" id="257" r:id="R5d1e5e7351314c67"/>
    <p:sldId xmlns:r="http://schemas.openxmlformats.org/officeDocument/2006/relationships" id="258" r:id="R0762a21ef2154970"/>
    <p:sldId xmlns:r="http://schemas.openxmlformats.org/officeDocument/2006/relationships" id="259" r:id="Rdb53aa85a613487f"/>
    <p:sldId xmlns:r="http://schemas.openxmlformats.org/officeDocument/2006/relationships" id="260" r:id="Rff25daaa58f44304"/>
    <p:sldId xmlns:r="http://schemas.openxmlformats.org/officeDocument/2006/relationships" id="261" r:id="R6f823e7672cd4704"/>
    <p:sldId xmlns:r="http://schemas.openxmlformats.org/officeDocument/2006/relationships" id="262" r:id="R35d72ee758fa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79b0e28994b61" /><Relationship Type="http://schemas.openxmlformats.org/officeDocument/2006/relationships/slide" Target="/ppt/slides/slide1.xml" Id="Re09617adb1e54b32" /><Relationship Type="http://schemas.openxmlformats.org/officeDocument/2006/relationships/slide" Target="/ppt/slides/slide2.xml" Id="R5d1e5e7351314c67" /><Relationship Type="http://schemas.openxmlformats.org/officeDocument/2006/relationships/slide" Target="/ppt/slides/slide3.xml" Id="R0762a21ef2154970" /><Relationship Type="http://schemas.openxmlformats.org/officeDocument/2006/relationships/slide" Target="/ppt/slides/slide4.xml" Id="Rdb53aa85a613487f" /><Relationship Type="http://schemas.openxmlformats.org/officeDocument/2006/relationships/slide" Target="/ppt/slides/slide5.xml" Id="Rff25daaa58f44304" /><Relationship Type="http://schemas.openxmlformats.org/officeDocument/2006/relationships/slide" Target="/ppt/slides/slide6.xml" Id="R6f823e7672cd4704" /><Relationship Type="http://schemas.openxmlformats.org/officeDocument/2006/relationships/slide" Target="/ppt/slides/slide7.xml" Id="R35d72ee758fa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ffcc1c7f3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d69d2fda9466a" /><Relationship Type="http://schemas.openxmlformats.org/officeDocument/2006/relationships/theme" Target="/ppt/slideMasters/theme/theme1.xml" Id="Rf98dde32a774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d69d2fda946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ed4f3277c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5cbc6263b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a888552e7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42a310d7b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63df6bbbd45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050628564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c5242efcd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FILINELLA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FILINELLA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HANTVEIT GEIR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