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689c29aa3c42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3fa128356240ae"/>
  </p:sldMasterIdLst>
  <p:sldIdLst>
    <p:sldId xmlns:r="http://schemas.openxmlformats.org/officeDocument/2006/relationships" id="256" r:id="R872348a9a78245be"/>
    <p:sldId xmlns:r="http://schemas.openxmlformats.org/officeDocument/2006/relationships" id="257" r:id="Rbfc87f7a016c4d16"/>
    <p:sldId xmlns:r="http://schemas.openxmlformats.org/officeDocument/2006/relationships" id="258" r:id="R87b456a80145422c"/>
    <p:sldId xmlns:r="http://schemas.openxmlformats.org/officeDocument/2006/relationships" id="259" r:id="R8cc9f40ef44246ae"/>
    <p:sldId xmlns:r="http://schemas.openxmlformats.org/officeDocument/2006/relationships" id="260" r:id="R287c90fc85e94026"/>
    <p:sldId xmlns:r="http://schemas.openxmlformats.org/officeDocument/2006/relationships" id="261" r:id="Re771a6fc2e1442fc"/>
    <p:sldId xmlns:r="http://schemas.openxmlformats.org/officeDocument/2006/relationships" id="262" r:id="R1e1772f1578d42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3fa128356240ae" /><Relationship Type="http://schemas.openxmlformats.org/officeDocument/2006/relationships/slide" Target="/ppt/slides/slide1.xml" Id="R872348a9a78245be" /><Relationship Type="http://schemas.openxmlformats.org/officeDocument/2006/relationships/slide" Target="/ppt/slides/slide2.xml" Id="Rbfc87f7a016c4d16" /><Relationship Type="http://schemas.openxmlformats.org/officeDocument/2006/relationships/slide" Target="/ppt/slides/slide3.xml" Id="R87b456a80145422c" /><Relationship Type="http://schemas.openxmlformats.org/officeDocument/2006/relationships/slide" Target="/ppt/slides/slide4.xml" Id="R8cc9f40ef44246ae" /><Relationship Type="http://schemas.openxmlformats.org/officeDocument/2006/relationships/slide" Target="/ppt/slides/slide5.xml" Id="R287c90fc85e94026" /><Relationship Type="http://schemas.openxmlformats.org/officeDocument/2006/relationships/slide" Target="/ppt/slides/slide6.xml" Id="Re771a6fc2e1442fc" /><Relationship Type="http://schemas.openxmlformats.org/officeDocument/2006/relationships/slide" Target="/ppt/slides/slide7.xml" Id="R1e1772f1578d42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3c75059d5e4a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699bd39a04cb2" /><Relationship Type="http://schemas.openxmlformats.org/officeDocument/2006/relationships/theme" Target="/ppt/slideMasters/theme/theme1.xml" Id="R5633c1990b4547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b699bd39a04c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7ca4da34c41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f8e8036c04f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7bdfef38844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ced9d10d449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13921b37445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91fa088974f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a7befd9734b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VÅGEN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VÅGEN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821 021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822 573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VÅGEN KARI SOLBERG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VÅGEN SVEN GUNNAR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999 540 821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