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b1bc78ee1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1204ed4e94379"/>
  </p:sldMasterIdLst>
  <p:sldIdLst>
    <p:sldId xmlns:r="http://schemas.openxmlformats.org/officeDocument/2006/relationships" id="256" r:id="R5791b820ee534040"/>
    <p:sldId xmlns:r="http://schemas.openxmlformats.org/officeDocument/2006/relationships" id="257" r:id="R0a5d7cba523942c1"/>
    <p:sldId xmlns:r="http://schemas.openxmlformats.org/officeDocument/2006/relationships" id="258" r:id="R0fc087cb38f94d0f"/>
    <p:sldId xmlns:r="http://schemas.openxmlformats.org/officeDocument/2006/relationships" id="259" r:id="Rb238183056484bfc"/>
    <p:sldId xmlns:r="http://schemas.openxmlformats.org/officeDocument/2006/relationships" id="260" r:id="R2c53a08d93b84b69"/>
    <p:sldId xmlns:r="http://schemas.openxmlformats.org/officeDocument/2006/relationships" id="261" r:id="R817f5973ea2648b5"/>
    <p:sldId xmlns:r="http://schemas.openxmlformats.org/officeDocument/2006/relationships" id="262" r:id="Rae3a0fba8364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1204ed4e94379" /><Relationship Type="http://schemas.openxmlformats.org/officeDocument/2006/relationships/slide" Target="/ppt/slides/slide1.xml" Id="R5791b820ee534040" /><Relationship Type="http://schemas.openxmlformats.org/officeDocument/2006/relationships/slide" Target="/ppt/slides/slide2.xml" Id="R0a5d7cba523942c1" /><Relationship Type="http://schemas.openxmlformats.org/officeDocument/2006/relationships/slide" Target="/ppt/slides/slide3.xml" Id="R0fc087cb38f94d0f" /><Relationship Type="http://schemas.openxmlformats.org/officeDocument/2006/relationships/slide" Target="/ppt/slides/slide4.xml" Id="Rb238183056484bfc" /><Relationship Type="http://schemas.openxmlformats.org/officeDocument/2006/relationships/slide" Target="/ppt/slides/slide5.xml" Id="R2c53a08d93b84b69" /><Relationship Type="http://schemas.openxmlformats.org/officeDocument/2006/relationships/slide" Target="/ppt/slides/slide6.xml" Id="R817f5973ea2648b5" /><Relationship Type="http://schemas.openxmlformats.org/officeDocument/2006/relationships/slide" Target="/ppt/slides/slide7.xml" Id="Rae3a0fba8364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dcf4508a1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12ec428184d6e" /><Relationship Type="http://schemas.openxmlformats.org/officeDocument/2006/relationships/theme" Target="/ppt/slideMasters/theme/theme1.xml" Id="R197b625830b6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12ec42818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190d6e107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a0abc7523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2d8a6d0f14f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2f07a7cc1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aeb6f41e1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6eeca453b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668c3b48f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