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da4131cd2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ab90d6d604a2f"/>
  </p:sldMasterIdLst>
  <p:sldIdLst>
    <p:sldId xmlns:r="http://schemas.openxmlformats.org/officeDocument/2006/relationships" id="256" r:id="R198706d42d674451"/>
    <p:sldId xmlns:r="http://schemas.openxmlformats.org/officeDocument/2006/relationships" id="257" r:id="R1f030eb57ae9452d"/>
    <p:sldId xmlns:r="http://schemas.openxmlformats.org/officeDocument/2006/relationships" id="258" r:id="R4b5c72fdae224bea"/>
    <p:sldId xmlns:r="http://schemas.openxmlformats.org/officeDocument/2006/relationships" id="259" r:id="Rf54c3ab838da46a2"/>
    <p:sldId xmlns:r="http://schemas.openxmlformats.org/officeDocument/2006/relationships" id="260" r:id="Rc5f3002a98d742d0"/>
    <p:sldId xmlns:r="http://schemas.openxmlformats.org/officeDocument/2006/relationships" id="261" r:id="R60283a2b7c1a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ab90d6d604a2f" /><Relationship Type="http://schemas.openxmlformats.org/officeDocument/2006/relationships/slide" Target="/ppt/slides/slide1.xml" Id="R198706d42d674451" /><Relationship Type="http://schemas.openxmlformats.org/officeDocument/2006/relationships/slide" Target="/ppt/slides/slide2.xml" Id="R1f030eb57ae9452d" /><Relationship Type="http://schemas.openxmlformats.org/officeDocument/2006/relationships/slide" Target="/ppt/slides/slide3.xml" Id="R4b5c72fdae224bea" /><Relationship Type="http://schemas.openxmlformats.org/officeDocument/2006/relationships/slide" Target="/ppt/slides/slide4.xml" Id="Rf54c3ab838da46a2" /><Relationship Type="http://schemas.openxmlformats.org/officeDocument/2006/relationships/slide" Target="/ppt/slides/slide5.xml" Id="Rc5f3002a98d742d0" /><Relationship Type="http://schemas.openxmlformats.org/officeDocument/2006/relationships/slide" Target="/ppt/slides/slide6.xml" Id="R60283a2b7c1a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efbbaec4d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992efe9564e33" /><Relationship Type="http://schemas.openxmlformats.org/officeDocument/2006/relationships/theme" Target="/ppt/slideMasters/theme/theme1.xml" Id="R4e2a7d127f6f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992efe956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4fef3684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58c16ac3f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416a9778d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3ea6a9536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e334e73184c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67969c46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