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719ddbacaf40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ec7277046a4e9c"/>
  </p:sldMasterIdLst>
  <p:sldIdLst>
    <p:sldId xmlns:r="http://schemas.openxmlformats.org/officeDocument/2006/relationships" id="256" r:id="R0bc09e46229d4fde"/>
    <p:sldId xmlns:r="http://schemas.openxmlformats.org/officeDocument/2006/relationships" id="257" r:id="Rc1a9b325ca764758"/>
    <p:sldId xmlns:r="http://schemas.openxmlformats.org/officeDocument/2006/relationships" id="258" r:id="Re5e89cf763bc42a1"/>
    <p:sldId xmlns:r="http://schemas.openxmlformats.org/officeDocument/2006/relationships" id="259" r:id="Ra0e0a50d2a084aa5"/>
    <p:sldId xmlns:r="http://schemas.openxmlformats.org/officeDocument/2006/relationships" id="260" r:id="Rb433888ff06a44d9"/>
    <p:sldId xmlns:r="http://schemas.openxmlformats.org/officeDocument/2006/relationships" id="261" r:id="Rdfcd41d1d44141cc"/>
    <p:sldId xmlns:r="http://schemas.openxmlformats.org/officeDocument/2006/relationships" id="262" r:id="R1ea15b32907242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ec7277046a4e9c" /><Relationship Type="http://schemas.openxmlformats.org/officeDocument/2006/relationships/slide" Target="/ppt/slides/slide1.xml" Id="R0bc09e46229d4fde" /><Relationship Type="http://schemas.openxmlformats.org/officeDocument/2006/relationships/slide" Target="/ppt/slides/slide2.xml" Id="Rc1a9b325ca764758" /><Relationship Type="http://schemas.openxmlformats.org/officeDocument/2006/relationships/slide" Target="/ppt/slides/slide3.xml" Id="Re5e89cf763bc42a1" /><Relationship Type="http://schemas.openxmlformats.org/officeDocument/2006/relationships/slide" Target="/ppt/slides/slide4.xml" Id="Ra0e0a50d2a084aa5" /><Relationship Type="http://schemas.openxmlformats.org/officeDocument/2006/relationships/slide" Target="/ppt/slides/slide5.xml" Id="Rb433888ff06a44d9" /><Relationship Type="http://schemas.openxmlformats.org/officeDocument/2006/relationships/slide" Target="/ppt/slides/slide6.xml" Id="Rdfcd41d1d44141cc" /><Relationship Type="http://schemas.openxmlformats.org/officeDocument/2006/relationships/slide" Target="/ppt/slides/slide7.xml" Id="R1ea15b32907242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f8750544894f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f2d35158644e6" /><Relationship Type="http://schemas.openxmlformats.org/officeDocument/2006/relationships/theme" Target="/ppt/slideMasters/theme/theme1.xml" Id="R19bfbc9ebd9c4f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0f2d35158644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352d3a0774a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933b736604c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26021d65042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b64d56c7641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ab8e80b9547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c71a92ce54a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1f0a43b094a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NILSEN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3 239 664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7 739 564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INGRID SMITH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